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8" r:id="rId2"/>
  </p:sldMasterIdLst>
  <p:notesMasterIdLst>
    <p:notesMasterId r:id="rId10"/>
  </p:notesMasterIdLst>
  <p:handoutMasterIdLst>
    <p:handoutMasterId r:id="rId11"/>
  </p:handoutMasterIdLst>
  <p:sldIdLst>
    <p:sldId id="260" r:id="rId3"/>
    <p:sldId id="257" r:id="rId4"/>
    <p:sldId id="264" r:id="rId5"/>
    <p:sldId id="265" r:id="rId6"/>
    <p:sldId id="267" r:id="rId7"/>
    <p:sldId id="268" r:id="rId8"/>
    <p:sldId id="266" r:id="rId9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C62C"/>
    <a:srgbClr val="2835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61" autoAdjust="0"/>
    <p:restoredTop sz="94646" autoAdjust="0"/>
  </p:normalViewPr>
  <p:slideViewPr>
    <p:cSldViewPr snapToGrid="0" snapToObjects="1">
      <p:cViewPr varScale="1">
        <p:scale>
          <a:sx n="68" d="100"/>
          <a:sy n="68" d="100"/>
        </p:scale>
        <p:origin x="67" y="31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23" d="100"/>
          <a:sy n="123" d="100"/>
        </p:scale>
        <p:origin x="4974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690ED81E-AC9D-45C1-9AB6-B6B52D161B0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9397469-2932-40FF-8095-4B1AAFAE2A3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1EDCE8-DD39-4018-B093-1C2D7AF548E9}" type="datetimeFigureOut">
              <a:rPr lang="sv-SE" smtClean="0"/>
              <a:t>2017-08-20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A0C5F3AD-B531-417F-A742-ACB7835245F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87092782-98A7-4164-9228-B0DCD705015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DCADBB-6E88-4FD8-823B-79EC280FF74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655919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BE7EDB-E059-4B40-A410-E5EA8592C8B8}" type="datetimeFigureOut">
              <a:rPr lang="sv-SE" smtClean="0"/>
              <a:t>2017-08-20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39B6F1-A1F5-224E-BD8C-6B73389E436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65074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-105103" y="-194332"/>
            <a:ext cx="12465269" cy="7157545"/>
          </a:xfrm>
          <a:prstGeom prst="rect">
            <a:avLst/>
          </a:prstGeom>
          <a:solidFill>
            <a:srgbClr val="2835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4" y="5127810"/>
            <a:ext cx="3177630" cy="1588815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0E1BCAB2-7F3B-41D8-9894-9185C0E289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4521" y="1590337"/>
            <a:ext cx="11947479" cy="982534"/>
          </a:xfrm>
        </p:spPr>
        <p:txBody>
          <a:bodyPr/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rubrik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03C8C62-0CAB-4D55-97E5-696CD42494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4520" y="2680117"/>
            <a:ext cx="11947479" cy="574071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Klicka här för att ändra underrubrik </a:t>
            </a:r>
          </a:p>
        </p:txBody>
      </p:sp>
    </p:spTree>
    <p:extLst>
      <p:ext uri="{BB962C8B-B14F-4D97-AF65-F5344CB8AC3E}">
        <p14:creationId xmlns:p14="http://schemas.microsoft.com/office/powerpoint/2010/main" val="1147674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ut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-105103" y="-194332"/>
            <a:ext cx="12465269" cy="7157545"/>
          </a:xfrm>
          <a:prstGeom prst="rect">
            <a:avLst/>
          </a:prstGeom>
          <a:solidFill>
            <a:srgbClr val="2835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333500"/>
            <a:ext cx="8363712" cy="418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090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delare med underrubrik">
    <p:bg>
      <p:bgPr>
        <a:solidFill>
          <a:srgbClr val="FDC6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11">
            <a:extLst>
              <a:ext uri="{FF2B5EF4-FFF2-40B4-BE49-F238E27FC236}">
                <a16:creationId xmlns:a16="http://schemas.microsoft.com/office/drawing/2014/main" id="{519B1672-2BFD-40CC-8049-B850282C1C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585" y="6450296"/>
            <a:ext cx="879231" cy="43886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2"/>
                </a:solidFill>
              </a:defRPr>
            </a:lvl1pPr>
          </a:lstStyle>
          <a:p>
            <a:pPr lvl="0"/>
            <a:r>
              <a:rPr lang="sv-SE"/>
              <a:t>,</a:t>
            </a:r>
          </a:p>
        </p:txBody>
      </p:sp>
      <p:sp>
        <p:nvSpPr>
          <p:cNvPr id="8" name="Platshållare för bildnummer 6">
            <a:extLst>
              <a:ext uri="{FF2B5EF4-FFF2-40B4-BE49-F238E27FC236}">
                <a16:creationId xmlns:a16="http://schemas.microsoft.com/office/drawing/2014/main" id="{E05081E2-270F-495C-87A9-3314BDACA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44235"/>
            <a:ext cx="3267634" cy="177240"/>
          </a:xfrm>
        </p:spPr>
        <p:txBody>
          <a:bodyPr/>
          <a:lstStyle>
            <a:lvl1pPr algn="r">
              <a:defRPr/>
            </a:lvl1pPr>
          </a:lstStyle>
          <a:p>
            <a:fld id="{D56617A1-B860-744E-A26A-DB99147CEE24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C5FF514D-9395-4C69-9A99-1050605D61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9450" y="2759801"/>
            <a:ext cx="11041063" cy="46261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Klicka här för att ändra underrubrik</a:t>
            </a:r>
          </a:p>
        </p:txBody>
      </p:sp>
      <p:sp>
        <p:nvSpPr>
          <p:cNvPr id="15" name="Rubrik 14">
            <a:extLst>
              <a:ext uri="{FF2B5EF4-FFF2-40B4-BE49-F238E27FC236}">
                <a16:creationId xmlns:a16="http://schemas.microsoft.com/office/drawing/2014/main" id="{C520498D-AE0A-4BDB-9B2E-927FE976E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3193491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delare med bild 2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11">
            <a:extLst>
              <a:ext uri="{FF2B5EF4-FFF2-40B4-BE49-F238E27FC236}">
                <a16:creationId xmlns:a16="http://schemas.microsoft.com/office/drawing/2014/main" id="{519B1672-2BFD-40CC-8049-B850282C1C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585" y="6450296"/>
            <a:ext cx="879231" cy="438862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2"/>
                </a:solidFill>
              </a:defRPr>
            </a:lvl1pPr>
          </a:lstStyle>
          <a:p>
            <a:pPr lvl="0"/>
            <a:r>
              <a:rPr lang="sv-SE"/>
              <a:t>,</a:t>
            </a:r>
          </a:p>
        </p:txBody>
      </p:sp>
      <p:sp>
        <p:nvSpPr>
          <p:cNvPr id="10" name="Platshållare för bildnummer 6">
            <a:extLst>
              <a:ext uri="{FF2B5EF4-FFF2-40B4-BE49-F238E27FC236}">
                <a16:creationId xmlns:a16="http://schemas.microsoft.com/office/drawing/2014/main" id="{ACF14A52-6147-4943-8EFF-A7ACCF73B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44235"/>
            <a:ext cx="3267634" cy="177240"/>
          </a:xfrm>
        </p:spPr>
        <p:txBody>
          <a:bodyPr/>
          <a:lstStyle>
            <a:lvl1pPr algn="r">
              <a:defRPr/>
            </a:lvl1pPr>
          </a:lstStyle>
          <a:p>
            <a:fld id="{D56617A1-B860-744E-A26A-DB99147CEE24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3" name="Platshållare för text 12">
            <a:extLst>
              <a:ext uri="{FF2B5EF4-FFF2-40B4-BE49-F238E27FC236}">
                <a16:creationId xmlns:a16="http://schemas.microsoft.com/office/drawing/2014/main" id="{1A63F861-CA73-4EF9-94A9-EF2CAEE424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9450" y="2766235"/>
            <a:ext cx="11041063" cy="467471"/>
          </a:xfrm>
          <a:solidFill>
            <a:srgbClr val="283583">
              <a:alpha val="20000"/>
            </a:srgb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Klicka här för att ändra underrubrik</a:t>
            </a:r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19715DDA-15CA-4D32-9891-BD9C3C0CA02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283583">
              <a:alpha val="20000"/>
            </a:srgbClr>
          </a:solidFill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28090283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delare med egen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581D1F77-581F-4B1C-A70F-26A1416FE63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7585" y="0"/>
            <a:ext cx="12192000" cy="6887168"/>
          </a:xfrm>
          <a:noFill/>
        </p:spPr>
        <p:txBody>
          <a:bodyPr/>
          <a:lstStyle/>
          <a:p>
            <a:endParaRPr lang="sv-SE" dirty="0"/>
          </a:p>
        </p:txBody>
      </p:sp>
      <p:sp>
        <p:nvSpPr>
          <p:cNvPr id="7" name="Platshållare för text 11">
            <a:extLst>
              <a:ext uri="{FF2B5EF4-FFF2-40B4-BE49-F238E27FC236}">
                <a16:creationId xmlns:a16="http://schemas.microsoft.com/office/drawing/2014/main" id="{519B1672-2BFD-40CC-8049-B850282C1C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585" y="6450296"/>
            <a:ext cx="879231" cy="43886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2"/>
                </a:solidFill>
              </a:defRPr>
            </a:lvl1pPr>
          </a:lstStyle>
          <a:p>
            <a:pPr lvl="0"/>
            <a:r>
              <a:rPr lang="sv-SE"/>
              <a:t>,</a:t>
            </a:r>
          </a:p>
        </p:txBody>
      </p:sp>
      <p:sp>
        <p:nvSpPr>
          <p:cNvPr id="10" name="Platshållare för bildnummer 6">
            <a:extLst>
              <a:ext uri="{FF2B5EF4-FFF2-40B4-BE49-F238E27FC236}">
                <a16:creationId xmlns:a16="http://schemas.microsoft.com/office/drawing/2014/main" id="{ACF14A52-6147-4943-8EFF-A7ACCF73B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44235"/>
            <a:ext cx="3267634" cy="177240"/>
          </a:xfrm>
        </p:spPr>
        <p:txBody>
          <a:bodyPr/>
          <a:lstStyle>
            <a:lvl1pPr algn="r">
              <a:defRPr/>
            </a:lvl1pPr>
          </a:lstStyle>
          <a:p>
            <a:fld id="{D56617A1-B860-744E-A26A-DB99147CEE24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3" name="Platshållare för text 12">
            <a:extLst>
              <a:ext uri="{FF2B5EF4-FFF2-40B4-BE49-F238E27FC236}">
                <a16:creationId xmlns:a16="http://schemas.microsoft.com/office/drawing/2014/main" id="{1A63F861-CA73-4EF9-94A9-EF2CAEE424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0967" y="2754297"/>
            <a:ext cx="11041063" cy="470851"/>
          </a:xfrm>
          <a:solidFill>
            <a:srgbClr val="283583">
              <a:alpha val="20000"/>
            </a:srgb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/>
              <a:t>Klicka här för att ändra underrubrik</a:t>
            </a:r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16C7ACB8-EF9D-457D-B065-E820D091E5C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283583">
              <a:alpha val="20000"/>
            </a:srgb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206521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38200" y="1046285"/>
            <a:ext cx="11040034" cy="5318656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617A1-B860-744E-A26A-DB99147CEE24}" type="slidenum">
              <a:rPr lang="sv-SE" smtClean="0"/>
              <a:t>‹#›</a:t>
            </a:fld>
            <a:endParaRPr lang="sv-SE"/>
          </a:p>
        </p:txBody>
      </p:sp>
      <p:sp>
        <p:nvSpPr>
          <p:cNvPr id="7" name="Rubrik 6">
            <a:extLst>
              <a:ext uri="{FF2B5EF4-FFF2-40B4-BE49-F238E27FC236}">
                <a16:creationId xmlns:a16="http://schemas.microsoft.com/office/drawing/2014/main" id="{C31FCE94-1A5C-42E4-BE0B-DB99746C1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270666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041033"/>
            <a:ext cx="5181600" cy="5135930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696634" y="1024231"/>
            <a:ext cx="5181600" cy="5135930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617A1-B860-744E-A26A-DB99147CEE24}" type="slidenum">
              <a:rPr lang="sv-SE" smtClean="0"/>
              <a:t>‹#›</a:t>
            </a:fld>
            <a:endParaRPr lang="sv-SE"/>
          </a:p>
        </p:txBody>
      </p:sp>
      <p:sp>
        <p:nvSpPr>
          <p:cNvPr id="8" name="Rubrik 7">
            <a:extLst>
              <a:ext uri="{FF2B5EF4-FFF2-40B4-BE49-F238E27FC236}">
                <a16:creationId xmlns:a16="http://schemas.microsoft.com/office/drawing/2014/main" id="{9DC938FF-8D74-4B26-835A-A5160608C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4767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579580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635625"/>
            <a:ext cx="5157787" cy="355403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695046" y="1579580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695046" y="2635625"/>
            <a:ext cx="5183188" cy="35540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617A1-B860-744E-A26A-DB99147CEE24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Rubrik 9">
            <a:extLst>
              <a:ext uri="{FF2B5EF4-FFF2-40B4-BE49-F238E27FC236}">
                <a16:creationId xmlns:a16="http://schemas.microsoft.com/office/drawing/2014/main" id="{B6BCCD66-3C33-4783-9D2B-2D5493DA2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670242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617A1-B860-744E-A26A-DB99147CEE24}" type="slidenum">
              <a:rPr lang="sv-SE" smtClean="0"/>
              <a:t>‹#›</a:t>
            </a:fld>
            <a:endParaRPr lang="sv-SE"/>
          </a:p>
        </p:txBody>
      </p:sp>
      <p:sp>
        <p:nvSpPr>
          <p:cNvPr id="6" name="Rubrik 5">
            <a:extLst>
              <a:ext uri="{FF2B5EF4-FFF2-40B4-BE49-F238E27FC236}">
                <a16:creationId xmlns:a16="http://schemas.microsoft.com/office/drawing/2014/main" id="{16D69057-0D0C-4D5F-853A-D6E0A0B93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1209985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617A1-B860-744E-A26A-DB99147CEE24}" type="slidenum">
              <a:rPr lang="sv-SE" smtClean="0"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1434353"/>
            <a:ext cx="6695046" cy="49485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1434353"/>
            <a:ext cx="3932237" cy="494851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617A1-B860-744E-A26A-DB99147CEE24}" type="slidenum">
              <a:rPr lang="sv-SE" smtClean="0"/>
              <a:t>‹#›</a:t>
            </a:fld>
            <a:endParaRPr lang="sv-SE"/>
          </a:p>
        </p:txBody>
      </p:sp>
      <p:sp>
        <p:nvSpPr>
          <p:cNvPr id="8" name="Rubrik 7">
            <a:extLst>
              <a:ext uri="{FF2B5EF4-FFF2-40B4-BE49-F238E27FC236}">
                <a16:creationId xmlns:a16="http://schemas.microsoft.com/office/drawing/2014/main" id="{28AC0599-1320-4DA3-8622-5EFC38F44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177904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1407459"/>
            <a:ext cx="6695046" cy="4930588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Dra bilden till platshållaren eller klicka på ikonen för att lägga till den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1407459"/>
            <a:ext cx="3932237" cy="4930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617A1-B860-744E-A26A-DB99147CEE24}" type="slidenum">
              <a:rPr lang="sv-SE" smtClean="0"/>
              <a:t>‹#›</a:t>
            </a:fld>
            <a:endParaRPr lang="sv-SE"/>
          </a:p>
        </p:txBody>
      </p:sp>
      <p:sp>
        <p:nvSpPr>
          <p:cNvPr id="8" name="Rubrik 7">
            <a:extLst>
              <a:ext uri="{FF2B5EF4-FFF2-40B4-BE49-F238E27FC236}">
                <a16:creationId xmlns:a16="http://schemas.microsoft.com/office/drawing/2014/main" id="{A51821E3-4DE0-4565-9D5C-5DEF6D980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</p:spTree>
    <p:extLst>
      <p:ext uri="{BB962C8B-B14F-4D97-AF65-F5344CB8AC3E}">
        <p14:creationId xmlns:p14="http://schemas.microsoft.com/office/powerpoint/2010/main" val="742215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sto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-106952" y="-64008"/>
            <a:ext cx="12353544" cy="7022591"/>
          </a:xfrm>
        </p:spPr>
        <p:txBody>
          <a:bodyPr tIns="126000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 dirty="0"/>
              <a:t>Dra bilden till platshållaren eller klicka på ikonen för att lägga till den</a:t>
            </a: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617A1-B860-744E-A26A-DB99147CEE24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text 11">
            <a:extLst>
              <a:ext uri="{FF2B5EF4-FFF2-40B4-BE49-F238E27FC236}">
                <a16:creationId xmlns:a16="http://schemas.microsoft.com/office/drawing/2014/main" id="{ACF3DC99-FEB6-4497-8A67-21C6800466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585" y="6450296"/>
            <a:ext cx="879231" cy="43886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2"/>
                </a:solidFill>
              </a:defRPr>
            </a:lvl1pPr>
          </a:lstStyle>
          <a:p>
            <a:pPr lvl="0"/>
            <a:r>
              <a:rPr lang="sv-SE"/>
              <a:t>,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245631"/>
            <a:ext cx="11040034" cy="6160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v-SE" dirty="0"/>
              <a:t>Klicka här för att lägga till rubrik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199" y="1037493"/>
            <a:ext cx="11040035" cy="53543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544235"/>
            <a:ext cx="3267634" cy="177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617A1-B860-744E-A26A-DB99147CEE24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6" y="6470356"/>
            <a:ext cx="776654" cy="38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90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9" r:id="rId6"/>
    <p:sldLayoutId id="2147483656" r:id="rId7"/>
    <p:sldLayoutId id="2147483657" r:id="rId8"/>
    <p:sldLayoutId id="2147483660" r:id="rId9"/>
    <p:sldLayoutId id="2147483663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rgbClr val="283583"/>
          </a:solidFill>
          <a:effectLst/>
          <a:latin typeface="+mj-lt"/>
          <a:ea typeface="Arial Black" panose="020B0A04020102020204" pitchFamily="34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DC62C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DC62C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DC62C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DC62C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DC62C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nummer 6">
            <a:extLst>
              <a:ext uri="{FF2B5EF4-FFF2-40B4-BE49-F238E27FC236}">
                <a16:creationId xmlns:a16="http://schemas.microsoft.com/office/drawing/2014/main" id="{79E3A022-598D-47F0-89E4-EABCA7AE97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44235"/>
            <a:ext cx="3267634" cy="177240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D56617A1-B860-744E-A26A-DB99147CEE24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DBD9FB13-A12C-4E6B-8276-520D10582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996" y="2011874"/>
            <a:ext cx="11040034" cy="72512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2EBB4B7-1E2D-4C01-8D7F-B2816E781A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752" y="2754297"/>
            <a:ext cx="11040034" cy="50116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706904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lang="sv-SE" sz="4000" b="1" i="0" kern="1200" dirty="0">
          <a:solidFill>
            <a:schemeClr val="bg1"/>
          </a:solidFill>
          <a:effectLst/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A64EB5-AC7C-45C5-9AA6-11538E15B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AECA3AA-0CE5-4B55-83EF-F3B805844E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29044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D05204-3F7F-47A2-A196-388D1E857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5631"/>
            <a:ext cx="11040034" cy="616015"/>
          </a:xfrm>
        </p:spPr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17C8199-3AC3-4D8C-827C-3A8094F360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5560720-92AD-4898-8239-B699B6BC5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617A1-B860-744E-A26A-DB99147CEE24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17530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4E55A001-CB39-433A-9A2B-3098EE387B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1C1D80FE-8676-42D3-966F-06471BB2F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617A1-B860-744E-A26A-DB99147CEE24}" type="slidenum">
              <a:rPr lang="sv-SE" smtClean="0"/>
              <a:pPr/>
              <a:t>3</a:t>
            </a:fld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F0678F96-A9D4-400B-BC84-36AA13330F6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endParaRPr lang="sv-SE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E1F6B072-309C-42B8-B20F-559646944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996" y="2011874"/>
            <a:ext cx="11040034" cy="725121"/>
          </a:xfrm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86113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75456D2-B01A-4D0D-974D-F249E395B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75130"/>
            <a:ext cx="11038446" cy="699247"/>
          </a:xfrm>
        </p:spPr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A50B432-2A97-45B8-89E1-20902DF1DD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F99C726D-6DE1-4531-B4C1-F1E331CF58A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47D2B05-EB83-4553-AC86-4EFE10E56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617A1-B860-744E-A26A-DB99147CEE24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68333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>
            <a:extLst>
              <a:ext uri="{FF2B5EF4-FFF2-40B4-BE49-F238E27FC236}">
                <a16:creationId xmlns:a16="http://schemas.microsoft.com/office/drawing/2014/main" id="{F5AFEB84-EAB4-4842-B8EF-C1FF1D2FBA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869FF627-A86A-4653-AC71-B42999A7A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617A1-B860-744E-A26A-DB99147CEE24}" type="slidenum">
              <a:rPr lang="sv-SE" smtClean="0"/>
              <a:pPr/>
              <a:t>5</a:t>
            </a:fld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3C9C9C84-DBB9-4C4D-AD3F-7DDB6CD0F0E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endParaRPr lang="sv-SE"/>
          </a:p>
        </p:txBody>
      </p:sp>
      <p:sp>
        <p:nvSpPr>
          <p:cNvPr id="5" name="Rubrik 4">
            <a:extLst>
              <a:ext uri="{FF2B5EF4-FFF2-40B4-BE49-F238E27FC236}">
                <a16:creationId xmlns:a16="http://schemas.microsoft.com/office/drawing/2014/main" id="{8AB3920F-12F5-4D01-984C-A99086281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43763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bild 5" descr="En bild som visar person, inomhus, bärbar dator, dator&#10;&#10;Beskrivning genererad med mycket hög exakthet">
            <a:extLst>
              <a:ext uri="{FF2B5EF4-FFF2-40B4-BE49-F238E27FC236}">
                <a16:creationId xmlns:a16="http://schemas.microsoft.com/office/drawing/2014/main" id="{67803DD9-3295-46BB-84BE-8A8F3B901B5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7363" b="7363"/>
          <a:stretch>
            <a:fillRect/>
          </a:stretch>
        </p:blipFill>
        <p:spPr/>
      </p:pic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80089D42-4DC3-4B00-A5B0-E5901B2D8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617A1-B860-744E-A26A-DB99147CEE24}" type="slidenum">
              <a:rPr lang="sv-SE" smtClean="0"/>
              <a:t>6</a:t>
            </a:fld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6E5BE94-24FC-42A8-8B94-9A96004430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86778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1423636"/>
      </p:ext>
    </p:extLst>
  </p:cSld>
  <p:clrMapOvr>
    <a:masterClrMapping/>
  </p:clrMapOvr>
</p:sld>
</file>

<file path=ppt/theme/theme1.xml><?xml version="1.0" encoding="utf-8"?>
<a:theme xmlns:a="http://schemas.openxmlformats.org/drawingml/2006/main" name="Yrkes Akademin">
  <a:themeElements>
    <a:clrScheme name="YrkesAkademin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283583"/>
      </a:accent1>
      <a:accent2>
        <a:srgbClr val="FDC62C"/>
      </a:accent2>
      <a:accent3>
        <a:srgbClr val="CB333B"/>
      </a:accent3>
      <a:accent4>
        <a:srgbClr val="1D1D1B"/>
      </a:accent4>
      <a:accent5>
        <a:srgbClr val="9D9D9D"/>
      </a:accent5>
      <a:accent6>
        <a:srgbClr val="FF9700"/>
      </a:accent6>
      <a:hlink>
        <a:srgbClr val="283583"/>
      </a:hlink>
      <a:folHlink>
        <a:srgbClr val="9D9D9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280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8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vsnittsavdelare">
  <a:themeElements>
    <a:clrScheme name="YrkesAkademin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283583"/>
      </a:accent1>
      <a:accent2>
        <a:srgbClr val="FDC62C"/>
      </a:accent2>
      <a:accent3>
        <a:srgbClr val="CB333B"/>
      </a:accent3>
      <a:accent4>
        <a:srgbClr val="1D1D1B"/>
      </a:accent4>
      <a:accent5>
        <a:srgbClr val="9D9D9D"/>
      </a:accent5>
      <a:accent6>
        <a:srgbClr val="FF9700"/>
      </a:accent6>
      <a:hlink>
        <a:srgbClr val="283583"/>
      </a:hlink>
      <a:folHlink>
        <a:srgbClr val="9D9D9D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YA_powerpointmall_20170321</Template>
  <TotalTime>214</TotalTime>
  <Words>5</Words>
  <Application>Microsoft Office PowerPoint</Application>
  <PresentationFormat>Bredbild</PresentationFormat>
  <Paragraphs>5</Paragraphs>
  <Slides>7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2</vt:i4>
      </vt:variant>
      <vt:variant>
        <vt:lpstr>Bildrubriker</vt:lpstr>
      </vt:variant>
      <vt:variant>
        <vt:i4>7</vt:i4>
      </vt:variant>
    </vt:vector>
  </HeadingPairs>
  <TitlesOfParts>
    <vt:vector size="13" baseType="lpstr">
      <vt:lpstr>Arial</vt:lpstr>
      <vt:lpstr>Arial Black</vt:lpstr>
      <vt:lpstr>Calibri</vt:lpstr>
      <vt:lpstr>Wingdings</vt:lpstr>
      <vt:lpstr>Yrkes Akademin</vt:lpstr>
      <vt:lpstr>Avsnittsavdelare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Hanna Johansson</dc:creator>
  <cp:lastModifiedBy>Kristina Backlund</cp:lastModifiedBy>
  <cp:revision>26</cp:revision>
  <dcterms:created xsi:type="dcterms:W3CDTF">2017-03-23T09:48:38Z</dcterms:created>
  <dcterms:modified xsi:type="dcterms:W3CDTF">2017-08-20T16:22:52Z</dcterms:modified>
</cp:coreProperties>
</file>